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057275"/>
            <a:ext cx="834911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 Snap Shots of the 1</a:t>
            </a:r>
            <a:r>
              <a:rPr lang="en-US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Post-doctoral Research Conclave (PDRC2018) held on April 12, 2018 @ Jamia Hamdard, New Delhi</a:t>
            </a:r>
            <a:endParaRPr lang="en-I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4911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30" y="609600"/>
            <a:ext cx="8349116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3474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1203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609600"/>
            <a:ext cx="834911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3474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628650"/>
            <a:ext cx="823474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3474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71" y="685800"/>
            <a:ext cx="812037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609600"/>
            <a:ext cx="823474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476250"/>
            <a:ext cx="880660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09600"/>
            <a:ext cx="823474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685800"/>
            <a:ext cx="823474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571500"/>
            <a:ext cx="834911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29600" cy="548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1" y="609600"/>
            <a:ext cx="857786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6349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628650"/>
            <a:ext cx="823474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6349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1203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28650"/>
            <a:ext cx="8382000" cy="558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599"/>
            <a:ext cx="8305800" cy="553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HPN156</cp:lastModifiedBy>
  <cp:revision>12</cp:revision>
  <dcterms:created xsi:type="dcterms:W3CDTF">2006-08-16T00:00:00Z</dcterms:created>
  <dcterms:modified xsi:type="dcterms:W3CDTF">2019-03-14T13:53:48Z</dcterms:modified>
</cp:coreProperties>
</file>