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19" autoAdjust="0"/>
    <p:restoredTop sz="94660"/>
  </p:normalViewPr>
  <p:slideViewPr>
    <p:cSldViewPr snapToGrid="0">
      <p:cViewPr>
        <p:scale>
          <a:sx n="50" d="100"/>
          <a:sy n="50" d="100"/>
        </p:scale>
        <p:origin x="1746" y="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96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30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944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947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94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9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51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80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762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08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001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FC97-FFD0-4CBA-851F-D99C6101FAE2}" type="datetimeFigureOut">
              <a:rPr lang="en-IN" smtClean="0"/>
              <a:t>08-11-2024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62D05-427D-48D9-8FA6-3D080B739D8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356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773065" y="-13045190"/>
            <a:ext cx="43892846" cy="329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3" name="Rounded Rectangle 2"/>
          <p:cNvSpPr/>
          <p:nvPr/>
        </p:nvSpPr>
        <p:spPr>
          <a:xfrm>
            <a:off x="-2463812" y="-7620000"/>
            <a:ext cx="21275991" cy="26620589"/>
          </a:xfrm>
          <a:prstGeom prst="roundRect">
            <a:avLst>
              <a:gd name="adj" fmla="val 418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4" name="TextBox 61"/>
          <p:cNvSpPr txBox="1"/>
          <p:nvPr/>
        </p:nvSpPr>
        <p:spPr>
          <a:xfrm>
            <a:off x="-2490568" y="-7543800"/>
            <a:ext cx="21302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Results</a:t>
            </a:r>
          </a:p>
        </p:txBody>
      </p:sp>
      <p:sp>
        <p:nvSpPr>
          <p:cNvPr id="5" name="TextBox 62"/>
          <p:cNvSpPr txBox="1"/>
          <p:nvPr/>
        </p:nvSpPr>
        <p:spPr>
          <a:xfrm>
            <a:off x="-2265923" y="-6519991"/>
            <a:ext cx="10771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13468366" y="-12496800"/>
            <a:ext cx="43258342" cy="44196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7" name="Rounded Rectangle 6"/>
          <p:cNvSpPr/>
          <p:nvPr/>
        </p:nvSpPr>
        <p:spPr>
          <a:xfrm>
            <a:off x="-13468367" y="-7619999"/>
            <a:ext cx="10288750" cy="13183611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8" name="Rounded Rectangle 7"/>
          <p:cNvSpPr/>
          <p:nvPr/>
        </p:nvSpPr>
        <p:spPr>
          <a:xfrm>
            <a:off x="-13468367" y="6106030"/>
            <a:ext cx="10288750" cy="128016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9" name="TextBox 55"/>
          <p:cNvSpPr txBox="1"/>
          <p:nvPr/>
        </p:nvSpPr>
        <p:spPr>
          <a:xfrm>
            <a:off x="-13468367" y="-7543800"/>
            <a:ext cx="9957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Introduction</a:t>
            </a:r>
          </a:p>
        </p:txBody>
      </p:sp>
      <p:sp>
        <p:nvSpPr>
          <p:cNvPr id="10" name="TextBox 56"/>
          <p:cNvSpPr txBox="1"/>
          <p:nvPr/>
        </p:nvSpPr>
        <p:spPr>
          <a:xfrm>
            <a:off x="-13238018" y="-6629400"/>
            <a:ext cx="952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11" name="TextBox 57"/>
          <p:cNvSpPr txBox="1"/>
          <p:nvPr/>
        </p:nvSpPr>
        <p:spPr>
          <a:xfrm>
            <a:off x="-13468367" y="6486169"/>
            <a:ext cx="998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Methods &amp; Materials</a:t>
            </a:r>
          </a:p>
        </p:txBody>
      </p:sp>
      <p:sp>
        <p:nvSpPr>
          <p:cNvPr id="12" name="TextBox 58"/>
          <p:cNvSpPr txBox="1"/>
          <p:nvPr/>
        </p:nvSpPr>
        <p:spPr>
          <a:xfrm>
            <a:off x="-13238018" y="7360845"/>
            <a:ext cx="952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501229" y="-7619999"/>
            <a:ext cx="10288748" cy="13269309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14" name="Rounded Rectangle 13"/>
          <p:cNvSpPr/>
          <p:nvPr/>
        </p:nvSpPr>
        <p:spPr>
          <a:xfrm>
            <a:off x="19501229" y="13049727"/>
            <a:ext cx="10288747" cy="59436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15" name="Rounded Rectangle 14"/>
          <p:cNvSpPr/>
          <p:nvPr/>
        </p:nvSpPr>
        <p:spPr>
          <a:xfrm>
            <a:off x="19501229" y="6191729"/>
            <a:ext cx="10288747" cy="64008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16" name="TextBox 63"/>
          <p:cNvSpPr txBox="1"/>
          <p:nvPr/>
        </p:nvSpPr>
        <p:spPr>
          <a:xfrm>
            <a:off x="19756583" y="-74676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Conclusions</a:t>
            </a:r>
          </a:p>
        </p:txBody>
      </p:sp>
      <p:sp>
        <p:nvSpPr>
          <p:cNvPr id="17" name="TextBox 64"/>
          <p:cNvSpPr txBox="1"/>
          <p:nvPr/>
        </p:nvSpPr>
        <p:spPr>
          <a:xfrm>
            <a:off x="20061383" y="-6543702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18" name="TextBox 67"/>
          <p:cNvSpPr txBox="1"/>
          <p:nvPr/>
        </p:nvSpPr>
        <p:spPr>
          <a:xfrm>
            <a:off x="19680383" y="131826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Acknowledgements</a:t>
            </a:r>
          </a:p>
        </p:txBody>
      </p:sp>
      <p:sp>
        <p:nvSpPr>
          <p:cNvPr id="19" name="TextBox 68"/>
          <p:cNvSpPr txBox="1"/>
          <p:nvPr/>
        </p:nvSpPr>
        <p:spPr>
          <a:xfrm>
            <a:off x="19680383" y="63246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References</a:t>
            </a:r>
          </a:p>
        </p:txBody>
      </p:sp>
      <p:sp>
        <p:nvSpPr>
          <p:cNvPr id="20" name="TextBox 69"/>
          <p:cNvSpPr txBox="1"/>
          <p:nvPr/>
        </p:nvSpPr>
        <p:spPr>
          <a:xfrm>
            <a:off x="20061383" y="7241098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21" name="TextBox 70"/>
          <p:cNvSpPr txBox="1"/>
          <p:nvPr/>
        </p:nvSpPr>
        <p:spPr>
          <a:xfrm>
            <a:off x="20061383" y="14162069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22" name="Text Placeholder 3"/>
          <p:cNvSpPr>
            <a:spLocks noGrp="1"/>
          </p:cNvSpPr>
          <p:nvPr/>
        </p:nvSpPr>
        <p:spPr>
          <a:xfrm>
            <a:off x="-13468367" y="-9829800"/>
            <a:ext cx="43283350" cy="1828800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defPPr>
              <a:defRPr kern="1200" smtId="4294967295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Names &amp; Affiliations</a:t>
            </a:r>
            <a:endParaRPr lang="en-US" sz="6000" dirty="0"/>
          </a:p>
        </p:txBody>
      </p:sp>
      <p:sp>
        <p:nvSpPr>
          <p:cNvPr id="23" name="TextBox 41"/>
          <p:cNvSpPr txBox="1"/>
          <p:nvPr/>
        </p:nvSpPr>
        <p:spPr>
          <a:xfrm>
            <a:off x="8294418" y="-6519991"/>
            <a:ext cx="10381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830010A-DAA0-714E-A6B5-D648B951E38F}"/>
              </a:ext>
            </a:extLst>
          </p:cNvPr>
          <p:cNvSpPr txBox="1"/>
          <p:nvPr/>
        </p:nvSpPr>
        <p:spPr>
          <a:xfrm>
            <a:off x="-13468366" y="-11963400"/>
            <a:ext cx="43283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0" b="1" dirty="0"/>
              <a:t>Title</a:t>
            </a:r>
          </a:p>
        </p:txBody>
      </p:sp>
      <p:sp>
        <p:nvSpPr>
          <p:cNvPr id="25" name="TextBox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A586AC65-2554-F340-8AED-827FEE7B3A4A}"/>
              </a:ext>
            </a:extLst>
          </p:cNvPr>
          <p:cNvSpPr txBox="1"/>
          <p:nvPr/>
        </p:nvSpPr>
        <p:spPr>
          <a:xfrm>
            <a:off x="-17927781" y="3096491"/>
            <a:ext cx="184731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TextBox 3"/>
          <p:cNvSpPr txBox="1"/>
          <p:nvPr/>
        </p:nvSpPr>
        <p:spPr>
          <a:xfrm>
            <a:off x="-13238018" y="-6337013"/>
            <a:ext cx="9753601" cy="11213813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31"/>
          <p:cNvSpPr txBox="1"/>
          <p:nvPr/>
        </p:nvSpPr>
        <p:spPr>
          <a:xfrm>
            <a:off x="-13211262" y="7635749"/>
            <a:ext cx="9802943" cy="10576051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32"/>
          <p:cNvSpPr txBox="1"/>
          <p:nvPr/>
        </p:nvSpPr>
        <p:spPr>
          <a:xfrm>
            <a:off x="-2122709" y="-6499209"/>
            <a:ext cx="20798229" cy="25092009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34"/>
          <p:cNvSpPr txBox="1"/>
          <p:nvPr/>
        </p:nvSpPr>
        <p:spPr>
          <a:xfrm>
            <a:off x="19680383" y="-6346491"/>
            <a:ext cx="9906001" cy="11342034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40"/>
          <p:cNvSpPr txBox="1"/>
          <p:nvPr/>
        </p:nvSpPr>
        <p:spPr>
          <a:xfrm>
            <a:off x="19680383" y="7298481"/>
            <a:ext cx="9918503" cy="4856373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9680383" y="14162069"/>
            <a:ext cx="10098611" cy="4692489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-2311412" y="-7467600"/>
            <a:ext cx="21275991" cy="26620589"/>
          </a:xfrm>
          <a:prstGeom prst="roundRect">
            <a:avLst>
              <a:gd name="adj" fmla="val 418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34" name="TextBox 61"/>
          <p:cNvSpPr txBox="1"/>
          <p:nvPr/>
        </p:nvSpPr>
        <p:spPr>
          <a:xfrm>
            <a:off x="-2338168" y="-7391400"/>
            <a:ext cx="21302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Results</a:t>
            </a:r>
          </a:p>
        </p:txBody>
      </p:sp>
      <p:sp>
        <p:nvSpPr>
          <p:cNvPr id="35" name="TextBox 62"/>
          <p:cNvSpPr txBox="1"/>
          <p:nvPr/>
        </p:nvSpPr>
        <p:spPr>
          <a:xfrm>
            <a:off x="-2113523" y="-6367591"/>
            <a:ext cx="10771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-13315966" y="-12344400"/>
            <a:ext cx="43258342" cy="44196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37" name="Rounded Rectangle 36"/>
          <p:cNvSpPr/>
          <p:nvPr/>
        </p:nvSpPr>
        <p:spPr>
          <a:xfrm>
            <a:off x="-13315967" y="-7467599"/>
            <a:ext cx="10288750" cy="13183611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38" name="Rounded Rectangle 37"/>
          <p:cNvSpPr/>
          <p:nvPr/>
        </p:nvSpPr>
        <p:spPr>
          <a:xfrm>
            <a:off x="-13315967" y="6258430"/>
            <a:ext cx="10288750" cy="128016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39" name="TextBox 55"/>
          <p:cNvSpPr txBox="1"/>
          <p:nvPr/>
        </p:nvSpPr>
        <p:spPr>
          <a:xfrm>
            <a:off x="-13315967" y="-7391400"/>
            <a:ext cx="99571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Introduction</a:t>
            </a:r>
          </a:p>
        </p:txBody>
      </p:sp>
      <p:sp>
        <p:nvSpPr>
          <p:cNvPr id="40" name="TextBox 56"/>
          <p:cNvSpPr txBox="1"/>
          <p:nvPr/>
        </p:nvSpPr>
        <p:spPr>
          <a:xfrm>
            <a:off x="-13085618" y="-6477000"/>
            <a:ext cx="952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3200" dirty="0">
                <a:cs typeface="Arial" pitchFamily="34" charset="0"/>
              </a:rPr>
              <a:t>Use bullet points (5-6)</a:t>
            </a:r>
            <a:r>
              <a:rPr lang="en-US" sz="3200" dirty="0" err="1">
                <a:solidFill>
                  <a:schemeClr val="bg1"/>
                </a:solidFill>
                <a:cs typeface="Arial" pitchFamily="34" charset="0"/>
              </a:rPr>
              <a:t>xt</a:t>
            </a:r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would go here. </a:t>
            </a:r>
          </a:p>
        </p:txBody>
      </p:sp>
      <p:sp>
        <p:nvSpPr>
          <p:cNvPr id="41" name="TextBox 57"/>
          <p:cNvSpPr txBox="1"/>
          <p:nvPr/>
        </p:nvSpPr>
        <p:spPr>
          <a:xfrm>
            <a:off x="-13315967" y="6638569"/>
            <a:ext cx="998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Methods &amp; Materials</a:t>
            </a:r>
          </a:p>
        </p:txBody>
      </p:sp>
      <p:sp>
        <p:nvSpPr>
          <p:cNvPr id="42" name="TextBox 58"/>
          <p:cNvSpPr txBox="1"/>
          <p:nvPr/>
        </p:nvSpPr>
        <p:spPr>
          <a:xfrm>
            <a:off x="-13085618" y="7513245"/>
            <a:ext cx="952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9653629" y="-7467599"/>
            <a:ext cx="10288748" cy="13269309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44" name="Rounded Rectangle 43"/>
          <p:cNvSpPr/>
          <p:nvPr/>
        </p:nvSpPr>
        <p:spPr>
          <a:xfrm>
            <a:off x="19653629" y="13202127"/>
            <a:ext cx="10288747" cy="59436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45" name="Rounded Rectangle 44"/>
          <p:cNvSpPr/>
          <p:nvPr/>
        </p:nvSpPr>
        <p:spPr>
          <a:xfrm>
            <a:off x="19653629" y="6344129"/>
            <a:ext cx="10288747" cy="6400800"/>
          </a:xfrm>
          <a:prstGeom prst="roundRect">
            <a:avLst>
              <a:gd name="adj" fmla="val 11729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500"/>
          </a:p>
        </p:txBody>
      </p:sp>
      <p:sp>
        <p:nvSpPr>
          <p:cNvPr id="46" name="TextBox 63"/>
          <p:cNvSpPr txBox="1"/>
          <p:nvPr/>
        </p:nvSpPr>
        <p:spPr>
          <a:xfrm>
            <a:off x="19908983" y="-73152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Conclusions</a:t>
            </a:r>
          </a:p>
        </p:txBody>
      </p:sp>
      <p:sp>
        <p:nvSpPr>
          <p:cNvPr id="47" name="TextBox 64"/>
          <p:cNvSpPr txBox="1"/>
          <p:nvPr/>
        </p:nvSpPr>
        <p:spPr>
          <a:xfrm>
            <a:off x="20213783" y="-6391302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48" name="TextBox 67"/>
          <p:cNvSpPr txBox="1"/>
          <p:nvPr/>
        </p:nvSpPr>
        <p:spPr>
          <a:xfrm>
            <a:off x="19832783" y="133350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Acknowledgements</a:t>
            </a:r>
          </a:p>
        </p:txBody>
      </p:sp>
      <p:sp>
        <p:nvSpPr>
          <p:cNvPr id="49" name="TextBox 68"/>
          <p:cNvSpPr txBox="1"/>
          <p:nvPr/>
        </p:nvSpPr>
        <p:spPr>
          <a:xfrm>
            <a:off x="19832783" y="6477000"/>
            <a:ext cx="99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cs typeface="Arial" pitchFamily="34" charset="0"/>
              </a:rPr>
              <a:t>References</a:t>
            </a:r>
          </a:p>
        </p:txBody>
      </p:sp>
      <p:sp>
        <p:nvSpPr>
          <p:cNvPr id="50" name="TextBox 69"/>
          <p:cNvSpPr txBox="1"/>
          <p:nvPr/>
        </p:nvSpPr>
        <p:spPr>
          <a:xfrm>
            <a:off x="20213783" y="7393498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51" name="TextBox 70"/>
          <p:cNvSpPr txBox="1"/>
          <p:nvPr/>
        </p:nvSpPr>
        <p:spPr>
          <a:xfrm>
            <a:off x="20213783" y="14314469"/>
            <a:ext cx="952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52" name="Text Placeholder 3"/>
          <p:cNvSpPr>
            <a:spLocks noGrp="1"/>
          </p:cNvSpPr>
          <p:nvPr/>
        </p:nvSpPr>
        <p:spPr>
          <a:xfrm>
            <a:off x="-13315967" y="-9677400"/>
            <a:ext cx="43283350" cy="1828800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defPPr>
              <a:defRPr kern="1200" smtId="4294967295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dirty="0"/>
              <a:t>Names &amp; Affiliations with e-mail ID of the presenting author</a:t>
            </a:r>
            <a:endParaRPr lang="en-US" sz="6000" dirty="0"/>
          </a:p>
        </p:txBody>
      </p:sp>
      <p:sp>
        <p:nvSpPr>
          <p:cNvPr id="53" name="TextBox 41"/>
          <p:cNvSpPr txBox="1"/>
          <p:nvPr/>
        </p:nvSpPr>
        <p:spPr>
          <a:xfrm>
            <a:off x="8446818" y="-6367591"/>
            <a:ext cx="10381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cs typeface="Arial" pitchFamily="34" charset="0"/>
              </a:rPr>
              <a:t>Your text would go here. </a:t>
            </a:r>
          </a:p>
        </p:txBody>
      </p:sp>
      <p:sp>
        <p:nvSpPr>
          <p:cNvPr id="54" name="TextBox 1">
            <a:extLst>
              <a:ext uri="{FF2B5EF4-FFF2-40B4-BE49-F238E27FC236}">
                <a16:creationId xmlns:lc="http://schemas.openxmlformats.org/drawingml/2006/lockedCanvas" xmlns:a16="http://schemas.microsoft.com/office/drawing/2014/main" xmlns="" id="{F830010A-DAA0-714E-A6B5-D648B951E38F}"/>
              </a:ext>
            </a:extLst>
          </p:cNvPr>
          <p:cNvSpPr txBox="1"/>
          <p:nvPr/>
        </p:nvSpPr>
        <p:spPr>
          <a:xfrm>
            <a:off x="-13315966" y="-11811000"/>
            <a:ext cx="43283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0" b="1" dirty="0"/>
              <a:t>Title</a:t>
            </a:r>
          </a:p>
        </p:txBody>
      </p:sp>
      <p:sp>
        <p:nvSpPr>
          <p:cNvPr id="55" name="TextBox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A586AC65-2554-F340-8AED-827FEE7B3A4A}"/>
              </a:ext>
            </a:extLst>
          </p:cNvPr>
          <p:cNvSpPr txBox="1"/>
          <p:nvPr/>
        </p:nvSpPr>
        <p:spPr>
          <a:xfrm>
            <a:off x="-17775381" y="3248891"/>
            <a:ext cx="184731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6" name="TextBox 3"/>
          <p:cNvSpPr txBox="1"/>
          <p:nvPr/>
        </p:nvSpPr>
        <p:spPr>
          <a:xfrm>
            <a:off x="-13085618" y="-6184613"/>
            <a:ext cx="9753601" cy="11213813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31"/>
          <p:cNvSpPr txBox="1"/>
          <p:nvPr/>
        </p:nvSpPr>
        <p:spPr>
          <a:xfrm>
            <a:off x="-13058862" y="7788149"/>
            <a:ext cx="9802943" cy="10576051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Use bullet points, flow chart and images.</a:t>
            </a:r>
          </a:p>
        </p:txBody>
      </p:sp>
      <p:sp>
        <p:nvSpPr>
          <p:cNvPr id="58" name="TextBox 32"/>
          <p:cNvSpPr txBox="1"/>
          <p:nvPr/>
        </p:nvSpPr>
        <p:spPr>
          <a:xfrm>
            <a:off x="-1970309" y="-6346809"/>
            <a:ext cx="20798229" cy="25092009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Use bullet points, figures, graphs, tables, curves etc.</a:t>
            </a: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59" name="TextBox 34"/>
          <p:cNvSpPr txBox="1"/>
          <p:nvPr/>
        </p:nvSpPr>
        <p:spPr>
          <a:xfrm>
            <a:off x="19832783" y="-6194091"/>
            <a:ext cx="9906001" cy="11342034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Use bullet points, diagram, graphical abstract etc.</a:t>
            </a: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60" name="TextBox 40"/>
          <p:cNvSpPr txBox="1"/>
          <p:nvPr/>
        </p:nvSpPr>
        <p:spPr>
          <a:xfrm>
            <a:off x="19832783" y="7450881"/>
            <a:ext cx="9918503" cy="4856373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List relevant reference (5-6). Large number of reference may reduce visibility.</a:t>
            </a: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61" name="TextBox 42"/>
          <p:cNvSpPr txBox="1"/>
          <p:nvPr/>
        </p:nvSpPr>
        <p:spPr>
          <a:xfrm>
            <a:off x="19792572" y="14298488"/>
            <a:ext cx="10098611" cy="4692489"/>
          </a:xfrm>
          <a:prstGeom prst="rect">
            <a:avLst/>
          </a:prstGeom>
          <a:noFill/>
        </p:spPr>
        <p:txBody>
          <a:bodyPr wrap="square" lIns="45720" rIns="45720" rtlCol="0">
            <a:noAutofit/>
          </a:bodyPr>
          <a:lstStyle>
            <a:defPPr>
              <a:defRPr lang="en-US"/>
            </a:defPPr>
            <a:lvl1pPr marL="0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5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028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057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571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085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599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114" algn="l" defTabSz="4389028" rtl="0" eaLnBrk="1" latinLnBrk="0" hangingPunct="1">
              <a:defRPr sz="8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Funding support and other kind supports may be acknowledged in 2-3 bullet points.</a:t>
            </a: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-12725400" y="-11963400"/>
            <a:ext cx="3733800" cy="365658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noFill/>
                <a:latin typeface="+mj-lt"/>
              </a:rPr>
              <a:t>Paste LOGO of your Institution</a:t>
            </a:r>
            <a:endParaRPr lang="en-IN" dirty="0">
              <a:ln>
                <a:solidFill>
                  <a:schemeClr val="accent1">
                    <a:lumMod val="75000"/>
                  </a:schemeClr>
                </a:solidFill>
              </a:ln>
              <a:noFill/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308116" y="-13034665"/>
            <a:ext cx="2623278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Poster No.</a:t>
            </a:r>
            <a:endParaRPr lang="en-IN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049000" y="-13034665"/>
            <a:ext cx="16259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400" b="1" dirty="0" smtClean="0">
                <a:solidFill>
                  <a:schemeClr val="bg1"/>
                </a:solidFill>
              </a:rPr>
              <a:t> Asian Congress for Alternatives to Animal Experiments (4ACAAE), </a:t>
            </a:r>
            <a:r>
              <a:rPr lang="en-US" sz="2400" b="1" dirty="0" err="1" smtClean="0">
                <a:solidFill>
                  <a:schemeClr val="bg1"/>
                </a:solidFill>
              </a:rPr>
              <a:t>Jamia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Hamdard</a:t>
            </a:r>
            <a:r>
              <a:rPr lang="en-US" sz="2400" b="1" dirty="0" smtClean="0">
                <a:solidFill>
                  <a:schemeClr val="bg1"/>
                </a:solidFill>
              </a:rPr>
              <a:t>, New Delhi, India – December 12-14, 2024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209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Raisuddin</dc:creator>
  <cp:lastModifiedBy>Raisuddin</cp:lastModifiedBy>
  <cp:revision>7</cp:revision>
  <dcterms:created xsi:type="dcterms:W3CDTF">2024-11-08T06:51:37Z</dcterms:created>
  <dcterms:modified xsi:type="dcterms:W3CDTF">2024-11-08T07:34:44Z</dcterms:modified>
</cp:coreProperties>
</file>